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2"/>
  </p:notesMasterIdLst>
  <p:handoutMasterIdLst>
    <p:handoutMasterId r:id="rId3"/>
  </p:handoutMasterIdLst>
  <p:sldIdLst>
    <p:sldId id="256" r:id="rId13"/>
    <p:sldId id="257" r:id="rId14"/>
    <p:sldId id="258" r:id="rId15"/>
    <p:sldId id="259" r:id="rId16"/>
  </p:sldIdLst>
  <p:sldSz cx="9144000" cy="5143500" type="screen16x9"/>
  <p:notesSz cx="6858000" cy="9144000"/>
  <p:embeddedFontLst>
    <p:embeddedFont>
      <p:font typeface="Montserrat" pitchFamily="2" charset="77"/>
      <p:regular r:id="rId4"/>
      <p:bold r:id="rId5"/>
      <p:italic r:id="rId6"/>
      <p:boldItalic r:id="rId7"/>
    </p:embeddedFont>
    <p:embeddedFont>
      <p:font typeface="Vidaloka" panose="02000504000000020004" pitchFamily="2" charset="0"/>
      <p:regular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731602-8C98-42FD-B509-E9E1CB4A3709}">
  <a:tblStyle styleId="{4B731602-8C98-42FD-B509-E9E1CB4A37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72" y="176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font" Target="fonts/font1.fntdata"/><Relationship Id="rId5" Type="http://schemas.openxmlformats.org/officeDocument/2006/relationships/font" Target="fonts/font2.fntdata"/><Relationship Id="rId6" Type="http://schemas.openxmlformats.org/officeDocument/2006/relationships/font" Target="fonts/font3.fntdata"/><Relationship Id="rId7" Type="http://schemas.openxmlformats.org/officeDocument/2006/relationships/font" Target="fonts/font4.fntdata"/><Relationship Id="rId8" Type="http://schemas.openxmlformats.org/officeDocument/2006/relationships/font" Target="fonts/font5.fntdata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15BBDA9-FFD5-FB96-6153-D8BB8CA067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16048F-40E9-57D8-6D00-22EEB7BE4F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309C0-4E78-8D4D-A5CA-E6D4B32F6D30}" type="datetimeFigureOut">
              <a:rPr lang="en-CN" smtClean="0"/>
              <a:t>2024/1/20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16A88-E958-F592-B5F5-ADB76F00FB2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5BF9A5-1F25-362D-588F-BCD9C4038BC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D1B6D-BE5D-3445-B6BF-61E03CA321A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63094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73557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 hasCustomPrompt="1"/>
          </p:nvPr>
        </p:nvSpPr>
        <p:spPr>
          <a:xfrm>
            <a:off x="895950" y="1379770"/>
            <a:ext cx="3847200" cy="2682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BE630B-A16F-95BB-8636-BC1530251F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925" y="1379770"/>
            <a:ext cx="3821113" cy="27429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03752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BE630B-A16F-95BB-8636-BC1530251F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47673" y="1188651"/>
            <a:ext cx="7246954" cy="3509824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962357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 hasCustomPrompt="1"/>
          </p:nvPr>
        </p:nvSpPr>
        <p:spPr>
          <a:xfrm>
            <a:off x="4774513" y="1348820"/>
            <a:ext cx="3847200" cy="2682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BE630B-A16F-95BB-8636-BC1530251F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2689" y="1348820"/>
            <a:ext cx="3821113" cy="27429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1865836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Skills and Experience as an Ideal Employee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  <a:p>
            <a:pPr/>
            <a:r>
              <a:t>Specialization</a:t>
            </a:r>
          </a:p>
          <a:p>
            <a:pPr/>
            <a:r>
              <a:t>Water Bottle</a:t>
            </a:r>
          </a:p>
          <a:p>
            <a:pPr/>
            <a:r>
              <a:t>Water Bottle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Academic Knowledge</a:t>
            </a:r>
          </a:p>
        </p:txBody>
      </p:sp>
      <p:pic>
        <p:nvPicPr>
          <p:cNvPr id="4" name="Picture Placeholder 3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l="4497" r="4497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Practical Skills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t="12932" b="12932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  <a:p>
            <a:pPr/>
            <a:r>
              <a:t>Page 3 Keyword</a:t>
            </a:r>
          </a:p>
          <a:p>
            <a:pPr/>
            <a:r>
              <a:t>Page 3 Keyword</a:t>
            </a:r>
          </a:p>
          <a:p>
            <a:pPr/>
            <a:r>
              <a:t>Page 3 Keyword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Leadership and Innovation</a:t>
            </a:r>
          </a:p>
        </p:txBody>
      </p:sp>
      <p:pic>
        <p:nvPicPr>
          <p:cNvPr id="4" name="Picture Placeholder 3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l="4497" r="4497"/>
          <a:stretch>
            <a:fillRect/>
          </a:stretch>
        </p:blipFill>
        <p:spPr/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Vidaloka</vt:lpstr>
      <vt:lpstr>Montserrat</vt:lpstr>
      <vt:lpstr>Minimalist Business Slides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9</cp:revision>
  <dcterms:modified xsi:type="dcterms:W3CDTF">2024-01-21T05:56:06Z</dcterms:modified>
</cp:coreProperties>
</file>